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74E30-0BD1-4796-98C8-B8E30792E838}" type="datetimeFigureOut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D1E93-6822-426A-B547-4B4D7FFD30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318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F82C-5E7C-44EB-906E-70C960E343A9}" type="datetimeFigureOut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323AC-1B56-4FE2-BDAE-89AD0465BFC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97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23AC-1B56-4FE2-BDAE-89AD0465BFC3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12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2D6-7CB1-4FC1-B5D7-4E5D19045C76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2D65-CFCA-4A52-92C0-1D822334CA78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5E96-443A-472C-A64B-5BD91DE1CD38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2696-956B-4CB8-861E-8196AB0CAF67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81A4-ADC8-4EB3-8073-3E3D72BD95D3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C745-77BB-46A9-A835-BBC9AB033B4F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0F27-A4D7-4AA8-97F5-A238850843B1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E8D2-0B56-4C56-A995-F8E09B3AE71E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EC70-6B69-4F23-84EA-E76E74037081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F61-5176-41F8-9BC0-4B346A9B8408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71D8-9C75-4A11-B502-A15E9D5BD30B}" type="datetime1">
              <a:rPr lang="en-IN" smtClean="0"/>
              <a:pPr/>
              <a:t>03-11-2015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775EBD-EB5C-4C93-AB8E-FEAC665994B2}" type="datetime1">
              <a:rPr lang="en-IN" smtClean="0"/>
              <a:pPr/>
              <a:t>03-11-2015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sales@ubnsof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les@ubnsof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9" y="6021288"/>
            <a:ext cx="1698306" cy="5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96136" y="5804673"/>
            <a:ext cx="28381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UBN Software Solutions Pvt. Ltd.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Bhubaneswar 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- 751010,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Odisha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India (+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91-674)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2581025</a:t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 sales@ubnsoft.com</a:t>
            </a:r>
            <a:endParaRPr lang="en-IN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2" descr="C:\Users\cpatnaik\Desktop\Office-365-workers-e135362239742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458201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-4465"/>
            <a:ext cx="355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UBN PROJECT </a:t>
            </a:r>
            <a:r>
              <a:rPr lang="en-US" sz="2400" b="1" dirty="0"/>
              <a:t>CASE </a:t>
            </a:r>
            <a:r>
              <a:rPr lang="en-US" sz="2400" b="1" dirty="0" smtClean="0"/>
              <a:t>STUDY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7852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42257"/>
              </p:ext>
            </p:extLst>
          </p:nvPr>
        </p:nvGraphicFramePr>
        <p:xfrm>
          <a:off x="539552" y="824926"/>
          <a:ext cx="74888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Client Profile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088252"/>
              </p:ext>
            </p:extLst>
          </p:nvPr>
        </p:nvGraphicFramePr>
        <p:xfrm>
          <a:off x="611560" y="4191000"/>
          <a:ext cx="74888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At-a-Glance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218652"/>
              </p:ext>
            </p:extLst>
          </p:nvPr>
        </p:nvGraphicFramePr>
        <p:xfrm>
          <a:off x="611560" y="4724400"/>
          <a:ext cx="7488832" cy="108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88832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Client’s Business Industry: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HealthCare</a:t>
                      </a:r>
                      <a:endParaRPr lang="en-IN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Client’s Location: 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Project’s Core Solution Area: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CRM implementation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9552" y="1447800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W</a:t>
            </a:r>
            <a:r>
              <a:rPr lang="en-IN" dirty="0" smtClean="0">
                <a:solidFill>
                  <a:schemeClr val="tx2"/>
                </a:solidFill>
              </a:rPr>
              <a:t>orld’s </a:t>
            </a:r>
            <a:r>
              <a:rPr lang="en-IN" dirty="0">
                <a:solidFill>
                  <a:schemeClr val="tx2"/>
                </a:solidFill>
              </a:rPr>
              <a:t>largest global provider dedicated to banking and payments technologies</a:t>
            </a:r>
            <a:r>
              <a:rPr lang="en-IN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Serves </a:t>
            </a:r>
            <a:r>
              <a:rPr lang="en-IN" dirty="0">
                <a:solidFill>
                  <a:schemeClr val="tx2"/>
                </a:solidFill>
              </a:rPr>
              <a:t>more than 14,000 institutions in over 130 countries, and employs more than 42,000 people </a:t>
            </a:r>
            <a:r>
              <a:rPr lang="en-IN" dirty="0" smtClean="0">
                <a:solidFill>
                  <a:schemeClr val="tx2"/>
                </a:solidFill>
              </a:rPr>
              <a:t>worldwide.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Ranked </a:t>
            </a:r>
            <a:r>
              <a:rPr lang="en-IN" dirty="0">
                <a:solidFill>
                  <a:schemeClr val="tx2"/>
                </a:solidFill>
              </a:rPr>
              <a:t>426 on the Fortune 500 and is a member of Standard &amp; Poor’s 500® </a:t>
            </a:r>
            <a:r>
              <a:rPr lang="en-IN" dirty="0" smtClean="0">
                <a:solidFill>
                  <a:schemeClr val="tx2"/>
                </a:solidFill>
              </a:rPr>
              <a:t>Index.</a:t>
            </a:r>
            <a:endParaRPr lang="en-IN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Named </a:t>
            </a:r>
            <a:r>
              <a:rPr lang="en-IN" dirty="0">
                <a:solidFill>
                  <a:schemeClr val="tx2"/>
                </a:solidFill>
              </a:rPr>
              <a:t>the No. 1 overall financial technology provider in the annual IDC Financial Insights FinTech 100 rankings four years running – 2011, 2012, 2013 and 2014</a:t>
            </a:r>
          </a:p>
        </p:txBody>
      </p:sp>
    </p:spTree>
    <p:extLst>
      <p:ext uri="{BB962C8B-B14F-4D97-AF65-F5344CB8AC3E}">
        <p14:creationId xmlns:p14="http://schemas.microsoft.com/office/powerpoint/2010/main" val="305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00116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Key Project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1143000"/>
            <a:ext cx="53861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600" dirty="0" smtClean="0">
              <a:solidFill>
                <a:srgbClr val="FF000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IN" sz="1600" dirty="0" smtClean="0">
                <a:solidFill>
                  <a:schemeClr val="tx2"/>
                </a:solidFill>
              </a:rPr>
              <a:t>Integration </a:t>
            </a:r>
            <a:r>
              <a:rPr lang="en-IN" sz="1600" dirty="0">
                <a:solidFill>
                  <a:schemeClr val="tx2"/>
                </a:solidFill>
              </a:rPr>
              <a:t>of SalesForce CRM into the application</a:t>
            </a:r>
            <a:r>
              <a:rPr lang="en-IN" sz="1600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IN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IN" sz="1600" dirty="0" smtClean="0">
                <a:solidFill>
                  <a:schemeClr val="tx2"/>
                </a:solidFill>
              </a:rPr>
              <a:t>Security </a:t>
            </a:r>
            <a:r>
              <a:rPr lang="en-IN" sz="1600" dirty="0">
                <a:solidFill>
                  <a:schemeClr val="tx2"/>
                </a:solidFill>
              </a:rPr>
              <a:t>of data by developing own middle ware between client application and SalesForce</a:t>
            </a:r>
            <a:r>
              <a:rPr lang="en-IN" sz="1600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IN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IN" sz="1600" dirty="0" smtClean="0">
                <a:solidFill>
                  <a:schemeClr val="tx2"/>
                </a:solidFill>
              </a:rPr>
              <a:t>Encryption </a:t>
            </a:r>
            <a:r>
              <a:rPr lang="en-IN" sz="1600" dirty="0">
                <a:solidFill>
                  <a:schemeClr val="tx2"/>
                </a:solidFill>
              </a:rPr>
              <a:t>of Request and response data for Security</a:t>
            </a:r>
            <a:r>
              <a:rPr lang="en-IN" sz="1600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IN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IN" sz="1600" dirty="0" smtClean="0">
                <a:solidFill>
                  <a:schemeClr val="tx2"/>
                </a:solidFill>
              </a:rPr>
              <a:t>24x7 </a:t>
            </a:r>
            <a:r>
              <a:rPr lang="en-IN" sz="1600" dirty="0">
                <a:solidFill>
                  <a:schemeClr val="tx2"/>
                </a:solidFill>
              </a:rPr>
              <a:t>application usability, High-availability and no downtime</a:t>
            </a:r>
            <a:r>
              <a:rPr lang="en-IN" sz="1600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IN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IN" sz="1600" dirty="0" smtClean="0">
                <a:solidFill>
                  <a:schemeClr val="tx2"/>
                </a:solidFill>
              </a:rPr>
              <a:t>Use </a:t>
            </a:r>
            <a:r>
              <a:rPr lang="en-IN" sz="1600" dirty="0">
                <a:solidFill>
                  <a:schemeClr val="tx2"/>
                </a:solidFill>
              </a:rPr>
              <a:t>application email and phone support</a:t>
            </a:r>
            <a:r>
              <a:rPr lang="en-IN" sz="1600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IN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IN" sz="1600" dirty="0" smtClean="0">
                <a:solidFill>
                  <a:schemeClr val="tx2"/>
                </a:solidFill>
              </a:rPr>
              <a:t>Development </a:t>
            </a:r>
            <a:r>
              <a:rPr lang="en-IN" sz="1600" dirty="0">
                <a:solidFill>
                  <a:schemeClr val="tx2"/>
                </a:solidFill>
              </a:rPr>
              <a:t>of Middleware through WCF</a:t>
            </a:r>
            <a:r>
              <a:rPr lang="en-IN" sz="1600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IN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IN" sz="1600" dirty="0" smtClean="0">
                <a:solidFill>
                  <a:schemeClr val="tx2"/>
                </a:solidFill>
              </a:rPr>
              <a:t>Application </a:t>
            </a:r>
            <a:r>
              <a:rPr lang="en-IN" sz="1600" dirty="0">
                <a:solidFill>
                  <a:schemeClr val="tx2"/>
                </a:solidFill>
              </a:rPr>
              <a:t>UI development using ASP.Net MVC and C</a:t>
            </a:r>
            <a:r>
              <a:rPr lang="en-IN" sz="1600" dirty="0" smtClean="0">
                <a:solidFill>
                  <a:schemeClr val="tx2"/>
                </a:solidFill>
              </a:rPr>
              <a:t>#.</a:t>
            </a:r>
          </a:p>
          <a:p>
            <a:pPr lvl="0"/>
            <a:endParaRPr lang="en-IN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IN" sz="1600" dirty="0" smtClean="0">
                <a:solidFill>
                  <a:schemeClr val="tx2"/>
                </a:solidFill>
              </a:rPr>
              <a:t>Processing </a:t>
            </a:r>
            <a:r>
              <a:rPr lang="en-IN" sz="1600" dirty="0">
                <a:solidFill>
                  <a:schemeClr val="tx2"/>
                </a:solidFill>
              </a:rPr>
              <a:t>of Deals done through user friendly Widgets and Search functionalities.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982" y="1396186"/>
            <a:ext cx="1741218" cy="270843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Business Objectives</a:t>
            </a:r>
            <a:r>
              <a:rPr lang="en-US" sz="1400" b="1" u="sng" dirty="0" smtClean="0">
                <a:solidFill>
                  <a:schemeClr val="bg1"/>
                </a:solidFill>
              </a:rPr>
              <a:t>:</a:t>
            </a:r>
            <a:endParaRPr lang="en-US" sz="1400" b="1" u="sng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>
                <a:solidFill>
                  <a:schemeClr val="bg1"/>
                </a:solidFill>
              </a:rPr>
              <a:t>Interact with </a:t>
            </a:r>
            <a:r>
              <a:rPr lang="en-IN" sz="1200" dirty="0">
                <a:solidFill>
                  <a:schemeClr val="bg1"/>
                </a:solidFill>
              </a:rPr>
              <a:t>current and future customers.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>
                <a:solidFill>
                  <a:schemeClr val="bg1"/>
                </a:solidFill>
              </a:rPr>
              <a:t>Identify </a:t>
            </a:r>
            <a:r>
              <a:rPr lang="en-IN" sz="1200" dirty="0">
                <a:solidFill>
                  <a:schemeClr val="bg1"/>
                </a:solidFill>
              </a:rPr>
              <a:t>new Customers </a:t>
            </a:r>
            <a:r>
              <a:rPr lang="en-IN" sz="1200" dirty="0" smtClean="0">
                <a:solidFill>
                  <a:schemeClr val="bg1"/>
                </a:solidFill>
              </a:rPr>
              <a:t> and </a:t>
            </a:r>
            <a:r>
              <a:rPr lang="en-IN" sz="1200" dirty="0">
                <a:solidFill>
                  <a:schemeClr val="bg1"/>
                </a:solidFill>
              </a:rPr>
              <a:t>their </a:t>
            </a:r>
            <a:r>
              <a:rPr lang="en-IN" sz="1200" dirty="0" smtClean="0">
                <a:solidFill>
                  <a:schemeClr val="bg1"/>
                </a:solidFill>
              </a:rPr>
              <a:t>needs.</a:t>
            </a: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>
                <a:solidFill>
                  <a:schemeClr val="bg1"/>
                </a:solidFill>
              </a:rPr>
              <a:t>O</a:t>
            </a:r>
            <a:r>
              <a:rPr lang="en-IN" sz="1200" dirty="0" smtClean="0">
                <a:solidFill>
                  <a:schemeClr val="bg1"/>
                </a:solidFill>
              </a:rPr>
              <a:t>rganize</a:t>
            </a:r>
            <a:r>
              <a:rPr lang="en-IN" sz="1200" dirty="0">
                <a:solidFill>
                  <a:schemeClr val="bg1"/>
                </a:solidFill>
              </a:rPr>
              <a:t>, automate, and synchronize sales, marketing, customer service, and technical support at one place</a:t>
            </a:r>
            <a:r>
              <a:rPr lang="en-IN" sz="1200" dirty="0" smtClean="0">
                <a:solidFill>
                  <a:schemeClr val="bg1"/>
                </a:solidFill>
              </a:rPr>
              <a:t>.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0982" y="4167922"/>
            <a:ext cx="1741218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ysClr val="windowText" lastClr="000000"/>
                </a:solidFill>
              </a:rPr>
              <a:t>Statistics &amp; </a:t>
            </a:r>
            <a:r>
              <a:rPr lang="en-US" sz="1400" b="1" u="sng" dirty="0" smtClean="0">
                <a:solidFill>
                  <a:sysClr val="windowText" lastClr="000000"/>
                </a:solidFill>
              </a:rPr>
              <a:t>Numbers: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Project Duration – </a:t>
            </a:r>
            <a:r>
              <a:rPr lang="en-IN" sz="1200" b="1" dirty="0" smtClean="0"/>
              <a:t>15 months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Delivery Model – </a:t>
            </a:r>
            <a:r>
              <a:rPr lang="en-IN" sz="1200" b="1" dirty="0"/>
              <a:t>Time &amp; </a:t>
            </a:r>
            <a:r>
              <a:rPr lang="en-IN" sz="1200" b="1" dirty="0" smtClean="0"/>
              <a:t>Material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Team Size – </a:t>
            </a:r>
            <a:r>
              <a:rPr lang="en-IN" sz="1200" b="1" dirty="0"/>
              <a:t>9</a:t>
            </a:r>
            <a:endParaRPr lang="en-IN" sz="1200" b="1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Engagement Model - </a:t>
            </a:r>
            <a:r>
              <a:rPr lang="en-IN" sz="1200" b="1" dirty="0"/>
              <a:t>Hybrid</a:t>
            </a:r>
            <a:endParaRPr lang="en-IN" sz="1200" b="1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Language </a:t>
            </a:r>
            <a:r>
              <a:rPr lang="en-IN" sz="1200" dirty="0"/>
              <a:t>– </a:t>
            </a:r>
            <a:r>
              <a:rPr lang="en-IN" sz="1200" b="1" dirty="0" smtClean="0"/>
              <a:t>C#</a:t>
            </a:r>
            <a:endParaRPr lang="en-IN" sz="1200" b="1" dirty="0" smtClean="0"/>
          </a:p>
        </p:txBody>
      </p:sp>
      <p:pic>
        <p:nvPicPr>
          <p:cNvPr id="9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3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407988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Solution to the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8432" y="1343085"/>
            <a:ext cx="51125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Used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WCF restful API for transfer business objects to SalesForce.com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Used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Apttus API provided by SalesForce to Transfer data between Client application and SalesForce .com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Use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of 3rd party tool for sending SMS, FAX, Alpha-pagers, with proper acknowledgement, delivery and QoS guaranteed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Email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and phone support for any level and time as per customer needs, scheduling or escalation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Configurable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Agent shortcuts for each combination of special key with letter for bunch of word, so that Agent doesn’t have to spend on typing a lot of info. AutoComplete for all places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1" y="1297900"/>
            <a:ext cx="2057399" cy="28931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</a:rPr>
              <a:t>Key Business Benefits </a:t>
            </a:r>
            <a:r>
              <a:rPr lang="en-US" sz="1400" b="1" u="sng" dirty="0" smtClean="0">
                <a:solidFill>
                  <a:schemeClr val="bg1"/>
                </a:solidFill>
              </a:rPr>
              <a:t>:</a:t>
            </a:r>
            <a:endParaRPr lang="en-US" sz="1400" b="1" u="sng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Interact</a:t>
            </a:r>
            <a:r>
              <a:rPr lang="en-IN" sz="1200" dirty="0">
                <a:solidFill>
                  <a:schemeClr val="bg1"/>
                </a:solidFill>
              </a:rPr>
              <a:t>, </a:t>
            </a:r>
            <a:r>
              <a:rPr lang="en-IN" sz="1200" dirty="0" smtClean="0">
                <a:solidFill>
                  <a:schemeClr val="bg1"/>
                </a:solidFill>
              </a:rPr>
              <a:t>create,  manage new  and old customers .</a:t>
            </a: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Upload and manage </a:t>
            </a:r>
            <a:r>
              <a:rPr lang="en-IN" sz="1200" dirty="0">
                <a:solidFill>
                  <a:schemeClr val="bg1"/>
                </a:solidFill>
              </a:rPr>
              <a:t>any client </a:t>
            </a:r>
            <a:r>
              <a:rPr lang="en-IN" sz="1200" dirty="0" smtClean="0">
                <a:solidFill>
                  <a:schemeClr val="bg1"/>
                </a:solidFill>
              </a:rPr>
              <a:t>documents.</a:t>
            </a: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Updated </a:t>
            </a:r>
            <a:r>
              <a:rPr lang="en-IN" sz="1200" dirty="0">
                <a:solidFill>
                  <a:schemeClr val="bg1"/>
                </a:solidFill>
              </a:rPr>
              <a:t>application and international standards for SMS and FAX.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Marketing </a:t>
            </a:r>
            <a:r>
              <a:rPr lang="en-IN" sz="1200" dirty="0">
                <a:solidFill>
                  <a:schemeClr val="bg1"/>
                </a:solidFill>
              </a:rPr>
              <a:t>campaigns can be sent to customers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Solve </a:t>
            </a:r>
            <a:r>
              <a:rPr lang="en-IN" sz="1200" dirty="0">
                <a:solidFill>
                  <a:schemeClr val="bg1"/>
                </a:solidFill>
              </a:rPr>
              <a:t>client queries on the fly.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 </a:t>
            </a:r>
            <a:r>
              <a:rPr lang="en-IN" sz="1200" dirty="0" smtClean="0">
                <a:solidFill>
                  <a:schemeClr val="bg1"/>
                </a:solidFill>
              </a:rPr>
              <a:t>Customer </a:t>
            </a:r>
            <a:r>
              <a:rPr lang="en-IN" sz="1200" dirty="0">
                <a:solidFill>
                  <a:schemeClr val="bg1"/>
                </a:solidFill>
              </a:rPr>
              <a:t>can suggest </a:t>
            </a:r>
            <a:r>
              <a:rPr lang="en-IN" sz="1200" dirty="0" smtClean="0">
                <a:solidFill>
                  <a:schemeClr val="bg1"/>
                </a:solidFill>
              </a:rPr>
              <a:t>their need  for </a:t>
            </a:r>
            <a:r>
              <a:rPr lang="en-IN" sz="1200" dirty="0">
                <a:solidFill>
                  <a:schemeClr val="bg1"/>
                </a:solidFill>
              </a:rPr>
              <a:t>future business growth</a:t>
            </a:r>
            <a:r>
              <a:rPr lang="en-IN" sz="1200" dirty="0" smtClean="0">
                <a:solidFill>
                  <a:schemeClr val="bg1"/>
                </a:solidFill>
              </a:rPr>
              <a:t>.</a:t>
            </a:r>
            <a:endParaRPr lang="en-IN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4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3401" y="4267200"/>
            <a:ext cx="2057399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ysClr val="windowText" lastClr="000000"/>
                </a:solidFill>
              </a:rPr>
              <a:t>Statistics &amp; Numbers</a:t>
            </a:r>
            <a:r>
              <a:rPr lang="en-US" sz="1200" b="1" u="sng" dirty="0" smtClean="0">
                <a:solidFill>
                  <a:sysClr val="windowText" lastClr="000000"/>
                </a:solidFill>
              </a:rPr>
              <a:t>:</a:t>
            </a:r>
            <a:endParaRPr lang="en-US" sz="1200" b="1" u="sng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ysClr val="windowText" lastClr="000000"/>
                </a:solidFill>
              </a:rPr>
              <a:t>Framework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–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ASP.Net </a:t>
            </a:r>
            <a:r>
              <a:rPr lang="en-US" sz="1200" b="1" dirty="0">
                <a:solidFill>
                  <a:sysClr val="windowText" lastClr="000000"/>
                </a:solidFill>
              </a:rPr>
              <a:t>MVC, SOA</a:t>
            </a:r>
            <a:endParaRPr lang="en-US" sz="1200" b="1" dirty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>
                <a:solidFill>
                  <a:sysClr val="windowText" lastClr="000000"/>
                </a:solidFill>
              </a:rPr>
              <a:t>Front End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–</a:t>
            </a:r>
            <a:r>
              <a:rPr lang="nl-NL" sz="1200" b="1" dirty="0">
                <a:solidFill>
                  <a:sysClr val="windowText" lastClr="000000"/>
                </a:solidFill>
              </a:rPr>
              <a:t> </a:t>
            </a:r>
            <a:r>
              <a:rPr lang="nl-NL" sz="1200" b="1" dirty="0" smtClean="0">
                <a:solidFill>
                  <a:sysClr val="windowText" lastClr="000000"/>
                </a:solidFill>
              </a:rPr>
              <a:t>ASP.Net</a:t>
            </a:r>
            <a:r>
              <a:rPr lang="nl-NL" sz="1200" b="1" dirty="0">
                <a:solidFill>
                  <a:sysClr val="windowText" lastClr="000000"/>
                </a:solidFill>
              </a:rPr>
              <a:t>, HTML 5, Ajax, JavaScript</a:t>
            </a:r>
            <a:endParaRPr lang="nl-NL" sz="1200" b="1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ysClr val="windowText" lastClr="000000"/>
                </a:solidFill>
              </a:rPr>
              <a:t>App </a:t>
            </a:r>
            <a:r>
              <a:rPr lang="en-US" sz="1200" dirty="0">
                <a:solidFill>
                  <a:sysClr val="windowText" lastClr="000000"/>
                </a:solidFill>
              </a:rPr>
              <a:t>Server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–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IIS</a:t>
            </a:r>
            <a:endParaRPr lang="en-US" sz="1200" b="1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ysClr val="windowText" lastClr="000000"/>
                </a:solidFill>
              </a:rPr>
              <a:t>Database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–  </a:t>
            </a:r>
            <a:r>
              <a:rPr lang="en-US" sz="1200" b="1" dirty="0" smtClean="0"/>
              <a:t>SQL Server</a:t>
            </a:r>
            <a:endParaRPr lang="en-US" sz="1200" b="1" dirty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>
                <a:solidFill>
                  <a:sysClr val="windowText" lastClr="000000"/>
                </a:solidFill>
              </a:rPr>
              <a:t>Platforms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–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Microsoft </a:t>
            </a:r>
            <a:r>
              <a:rPr lang="en-US" sz="1200" b="1" dirty="0">
                <a:solidFill>
                  <a:sysClr val="windowText" lastClr="000000"/>
                </a:solidFill>
              </a:rPr>
              <a:t>.NET</a:t>
            </a:r>
            <a:endParaRPr lang="en-US" sz="1200" b="1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79678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Feasibility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295400"/>
            <a:ext cx="7620000" cy="233910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</a:rPr>
              <a:t>Key </a:t>
            </a:r>
            <a:r>
              <a:rPr lang="en-US" sz="1400" b="1" u="sng" dirty="0" smtClean="0">
                <a:solidFill>
                  <a:schemeClr val="bg1"/>
                </a:solidFill>
              </a:rPr>
              <a:t>Technology Benefits :</a:t>
            </a:r>
          </a:p>
          <a:p>
            <a:r>
              <a:rPr lang="en-IN" sz="1200" dirty="0" smtClean="0">
                <a:solidFill>
                  <a:schemeClr val="bg1"/>
                </a:solidFill>
              </a:rPr>
              <a:t> </a:t>
            </a: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ASP.Net </a:t>
            </a:r>
            <a:r>
              <a:rPr lang="en-IN" sz="1200" dirty="0">
                <a:solidFill>
                  <a:schemeClr val="bg1"/>
                </a:solidFill>
              </a:rPr>
              <a:t>MVC to develop interactive screens which can be both accessed on Desktop as well mobile devices</a:t>
            </a:r>
            <a:r>
              <a:rPr lang="en-IN" sz="1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IN" sz="1200" dirty="0" smtClean="0">
                <a:solidFill>
                  <a:schemeClr val="bg1"/>
                </a:solidFill>
              </a:rPr>
              <a:t> </a:t>
            </a: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Microsoft </a:t>
            </a:r>
            <a:r>
              <a:rPr lang="en-IN" sz="1200" dirty="0">
                <a:solidFill>
                  <a:schemeClr val="bg1"/>
                </a:solidFill>
              </a:rPr>
              <a:t>ASP.Net MVC application development for scalability, robust and secured application</a:t>
            </a:r>
            <a:r>
              <a:rPr lang="en-IN" sz="1200" dirty="0" smtClean="0">
                <a:solidFill>
                  <a:schemeClr val="bg1"/>
                </a:solidFill>
              </a:rPr>
              <a:t>.</a:t>
            </a:r>
          </a:p>
          <a:p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WCF </a:t>
            </a:r>
            <a:r>
              <a:rPr lang="en-IN" sz="1200" dirty="0">
                <a:solidFill>
                  <a:schemeClr val="bg1"/>
                </a:solidFill>
              </a:rPr>
              <a:t>service for faster and reliable communication</a:t>
            </a:r>
            <a:r>
              <a:rPr lang="en-IN" sz="1200" dirty="0" smtClean="0">
                <a:solidFill>
                  <a:schemeClr val="bg1"/>
                </a:solidFill>
              </a:rPr>
              <a:t>.</a:t>
            </a:r>
          </a:p>
          <a:p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SOA </a:t>
            </a:r>
            <a:r>
              <a:rPr lang="en-IN" sz="1200" dirty="0">
                <a:solidFill>
                  <a:schemeClr val="bg1"/>
                </a:solidFill>
              </a:rPr>
              <a:t>framework implementation for decoupling and independent applications. </a:t>
            </a:r>
            <a:endParaRPr lang="en-IN" sz="1200" dirty="0" smtClean="0">
              <a:solidFill>
                <a:schemeClr val="bg1"/>
              </a:solidFill>
            </a:endParaRPr>
          </a:p>
          <a:p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Ajax </a:t>
            </a:r>
            <a:r>
              <a:rPr lang="en-IN" sz="1200" dirty="0">
                <a:solidFill>
                  <a:schemeClr val="bg1"/>
                </a:solidFill>
              </a:rPr>
              <a:t>implementation for taking user from standalone application to Web 2.0. </a:t>
            </a:r>
          </a:p>
          <a:p>
            <a:pPr marL="285750" indent="-285750">
              <a:buFont typeface="Wingdings" pitchFamily="2" charset="2"/>
              <a:buChar char="ü"/>
            </a:pPr>
            <a:endParaRPr lang="en-IN" sz="12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2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886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chemeClr val="tx2"/>
                </a:solidFill>
              </a:rPr>
              <a:t>The </a:t>
            </a:r>
            <a:r>
              <a:rPr lang="en-IN" sz="1600" dirty="0">
                <a:solidFill>
                  <a:schemeClr val="tx2"/>
                </a:solidFill>
              </a:rPr>
              <a:t>application provides the </a:t>
            </a:r>
            <a:r>
              <a:rPr lang="en-IN" sz="1600" dirty="0" smtClean="0">
                <a:solidFill>
                  <a:schemeClr val="tx2"/>
                </a:solidFill>
              </a:rPr>
              <a:t>best </a:t>
            </a:r>
            <a:r>
              <a:rPr lang="en-IN" sz="1600" dirty="0">
                <a:solidFill>
                  <a:schemeClr val="tx2"/>
                </a:solidFill>
              </a:rPr>
              <a:t>way to manage company's interaction with current and future </a:t>
            </a:r>
            <a:r>
              <a:rPr lang="en-IN" sz="1600" dirty="0" smtClean="0">
                <a:solidFill>
                  <a:schemeClr val="tx2"/>
                </a:solidFill>
              </a:rPr>
              <a:t>customers. The system provides </a:t>
            </a:r>
            <a:r>
              <a:rPr lang="en-IN" sz="1600" dirty="0">
                <a:solidFill>
                  <a:schemeClr val="tx2"/>
                </a:solidFill>
              </a:rPr>
              <a:t>multiple Deals that are basically </a:t>
            </a:r>
            <a:r>
              <a:rPr lang="en-IN" sz="1600" dirty="0" smtClean="0">
                <a:solidFill>
                  <a:schemeClr val="tx2"/>
                </a:solidFill>
              </a:rPr>
              <a:t>options that can solve customer requirement and this way it increases the company business.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Thank-You-Calling-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136904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01208"/>
            <a:ext cx="280831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4987042"/>
            <a:ext cx="4068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600" b="1" dirty="0"/>
              <a:t>UBN Software Solutions Pvt. Ltd. </a:t>
            </a:r>
            <a:r>
              <a:rPr lang="en-IN" sz="1600" b="1" dirty="0" smtClean="0"/>
              <a:t/>
            </a:r>
            <a:br>
              <a:rPr lang="en-IN" sz="1600" b="1" dirty="0" smtClean="0"/>
            </a:br>
            <a:r>
              <a:rPr lang="en-IN" sz="1600" b="1" dirty="0" smtClean="0"/>
              <a:t>IDCO Tower-2000, </a:t>
            </a:r>
            <a:r>
              <a:rPr lang="en-IN" sz="1600" b="1" dirty="0"/>
              <a:t>Mancheswar Industrial Estate Bhubaneswar - 751010, Orissa, India</a:t>
            </a:r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</a:t>
            </a:r>
            <a:r>
              <a:rPr lang="en-IN" sz="1600" b="1" dirty="0" smtClean="0"/>
              <a:t>2581025,</a:t>
            </a:r>
            <a:endParaRPr lang="en-IN" sz="1600" b="1" dirty="0"/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2581027</a:t>
            </a:r>
          </a:p>
          <a:p>
            <a:pPr fontAlgn="base"/>
            <a:r>
              <a:rPr lang="en-IN" sz="1600" b="1" dirty="0" smtClean="0">
                <a:hlinkClick r:id="rId4"/>
              </a:rPr>
              <a:t>sales@ubnsoft.com</a:t>
            </a:r>
            <a:endParaRPr lang="en-IN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35352" y="6396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900" dirty="0"/>
              <a:t>Case Study</a:t>
            </a:r>
          </a:p>
          <a:p>
            <a:r>
              <a:rPr lang="en-IN" sz="900" dirty="0" smtClean="0"/>
              <a:t>© 2015 UBN Software Solutions Pvt. Ltd. </a:t>
            </a:r>
            <a:r>
              <a:rPr lang="en-IN" sz="900" dirty="0"/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88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4524</TotalTime>
  <Words>586</Words>
  <Application>Microsoft Office PowerPoint</Application>
  <PresentationFormat>On-screen Show (4:3)</PresentationFormat>
  <Paragraphs>85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UBN</dc:creator>
  <cp:lastModifiedBy>Charak Patnaik</cp:lastModifiedBy>
  <cp:revision>367</cp:revision>
  <dcterms:created xsi:type="dcterms:W3CDTF">2015-08-04T05:13:24Z</dcterms:created>
  <dcterms:modified xsi:type="dcterms:W3CDTF">2015-11-03T14:38:14Z</dcterms:modified>
</cp:coreProperties>
</file>